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48" d="100"/>
          <a:sy n="48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00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33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877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854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36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166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756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930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49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987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94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22F0A-2566-4C02-B9D2-02820A7E5FDB}" type="datetimeFigureOut">
              <a:rPr lang="ar-EG" smtClean="0"/>
              <a:t>27/06/1439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94460-89F1-4082-A35D-6136D025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299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" t="2832" r="3237" b="1909"/>
          <a:stretch/>
        </p:blipFill>
        <p:spPr bwMode="auto">
          <a:xfrm>
            <a:off x="218661" y="496958"/>
            <a:ext cx="6500192" cy="822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88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1" y="755576"/>
            <a:ext cx="5587821" cy="756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51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40" y="755576"/>
            <a:ext cx="5616624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67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" r="4324"/>
          <a:stretch/>
        </p:blipFill>
        <p:spPr bwMode="auto">
          <a:xfrm>
            <a:off x="178904" y="1028700"/>
            <a:ext cx="6400800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14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4" y="467544"/>
            <a:ext cx="6237312" cy="81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88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9" y="616225"/>
            <a:ext cx="5883305" cy="77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21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9" y="795129"/>
            <a:ext cx="5669445" cy="748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47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54" y="834886"/>
            <a:ext cx="5845978" cy="743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8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0" y="914400"/>
            <a:ext cx="6062317" cy="72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98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7"/>
          <a:stretch/>
        </p:blipFill>
        <p:spPr bwMode="auto">
          <a:xfrm>
            <a:off x="548680" y="1007604"/>
            <a:ext cx="5832648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09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3" b="5023"/>
          <a:stretch/>
        </p:blipFill>
        <p:spPr bwMode="auto">
          <a:xfrm>
            <a:off x="548680" y="755576"/>
            <a:ext cx="5760640" cy="756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264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tasneem</dc:creator>
  <cp:lastModifiedBy>tasneem</cp:lastModifiedBy>
  <cp:revision>3</cp:revision>
  <dcterms:created xsi:type="dcterms:W3CDTF">2018-03-14T20:24:53Z</dcterms:created>
  <dcterms:modified xsi:type="dcterms:W3CDTF">2018-03-14T20:42:48Z</dcterms:modified>
</cp:coreProperties>
</file>